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22"/>
  </p:notesMasterIdLst>
  <p:sldIdLst>
    <p:sldId id="261" r:id="rId2"/>
    <p:sldId id="257" r:id="rId3"/>
    <p:sldId id="258" r:id="rId4"/>
    <p:sldId id="262" r:id="rId5"/>
    <p:sldId id="282" r:id="rId6"/>
    <p:sldId id="266" r:id="rId7"/>
    <p:sldId id="263" r:id="rId8"/>
    <p:sldId id="264" r:id="rId9"/>
    <p:sldId id="267" r:id="rId10"/>
    <p:sldId id="265" r:id="rId11"/>
    <p:sldId id="268" r:id="rId12"/>
    <p:sldId id="270" r:id="rId13"/>
    <p:sldId id="269" r:id="rId14"/>
    <p:sldId id="283" r:id="rId15"/>
    <p:sldId id="272" r:id="rId16"/>
    <p:sldId id="280" r:id="rId17"/>
    <p:sldId id="276" r:id="rId18"/>
    <p:sldId id="278" r:id="rId19"/>
    <p:sldId id="277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 autoAdjust="0"/>
    <p:restoredTop sz="76460" autoAdjust="0"/>
  </p:normalViewPr>
  <p:slideViewPr>
    <p:cSldViewPr snapToGrid="0">
      <p:cViewPr varScale="1">
        <p:scale>
          <a:sx n="54" d="100"/>
          <a:sy n="54" d="100"/>
        </p:scale>
        <p:origin x="1434" y="4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9F8F2-1D89-4AAB-A6E9-6E20B6C1E1C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DED3A4-D616-44FB-8FF2-59467D31235A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44A9844-4596-459C-BC57-D39722169C81}" type="parTrans" cxnId="{5A2D0CC9-96F3-4EAC-9674-B6CE875A287D}">
      <dgm:prSet/>
      <dgm:spPr/>
      <dgm:t>
        <a:bodyPr/>
        <a:lstStyle/>
        <a:p>
          <a:endParaRPr lang="en-US"/>
        </a:p>
      </dgm:t>
    </dgm:pt>
    <dgm:pt modelId="{EDFBDDDB-B295-40BE-8465-DF57CCAF53D2}" type="sibTrans" cxnId="{5A2D0CC9-96F3-4EAC-9674-B6CE875A287D}">
      <dgm:prSet/>
      <dgm:spPr/>
      <dgm:t>
        <a:bodyPr/>
        <a:lstStyle/>
        <a:p>
          <a:endParaRPr lang="en-US"/>
        </a:p>
      </dgm:t>
    </dgm:pt>
    <dgm:pt modelId="{3900F447-99E3-4111-8B05-C8B90FD3666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কথা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5C773ECC-ACF1-4F0B-A4A1-ECFD4A368935}" type="parTrans" cxnId="{C3B9DF72-46F1-4C4C-A9A2-6E27CAA8B4A4}">
      <dgm:prSet/>
      <dgm:spPr/>
      <dgm:t>
        <a:bodyPr/>
        <a:lstStyle/>
        <a:p>
          <a:endParaRPr lang="en-US"/>
        </a:p>
      </dgm:t>
    </dgm:pt>
    <dgm:pt modelId="{E7BC07CC-5743-446F-909C-D6B7B9F26A70}" type="sibTrans" cxnId="{C3B9DF72-46F1-4C4C-A9A2-6E27CAA8B4A4}">
      <dgm:prSet/>
      <dgm:spPr/>
      <dgm:t>
        <a:bodyPr/>
        <a:lstStyle/>
        <a:p>
          <a:endParaRPr lang="en-US"/>
        </a:p>
      </dgm:t>
    </dgm:pt>
    <dgm:pt modelId="{D764CE04-05C0-4DD4-AD90-A038584ED5F7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দেখতে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</a:t>
          </a:r>
          <a:endParaRPr lang="en-US" dirty="0"/>
        </a:p>
      </dgm:t>
    </dgm:pt>
    <dgm:pt modelId="{2448419D-0712-4BC0-92C2-C96BD2475B09}" type="parTrans" cxnId="{FD719DB0-F374-4316-A958-74A34DFA2810}">
      <dgm:prSet/>
      <dgm:spPr/>
      <dgm:t>
        <a:bodyPr/>
        <a:lstStyle/>
        <a:p>
          <a:endParaRPr lang="en-US"/>
        </a:p>
      </dgm:t>
    </dgm:pt>
    <dgm:pt modelId="{0568404B-67F0-4265-8F1D-F735083F7971}" type="sibTrans" cxnId="{FD719DB0-F374-4316-A958-74A34DFA2810}">
      <dgm:prSet/>
      <dgm:spPr/>
      <dgm:t>
        <a:bodyPr/>
        <a:lstStyle/>
        <a:p>
          <a:endParaRPr lang="en-US"/>
        </a:p>
      </dgm:t>
    </dgm:pt>
    <dgm:pt modelId="{E291B7F8-7BAF-41C5-BE24-C17AA584BDB6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মেসেজ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পাঠাতে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</a:t>
          </a:r>
          <a:endParaRPr lang="en-US" dirty="0"/>
        </a:p>
      </dgm:t>
    </dgm:pt>
    <dgm:pt modelId="{FA47BFF8-0CA9-4854-A492-A17BF3BFF7BB}" type="parTrans" cxnId="{ABC18CD0-F8C5-436C-A8BF-7C4D7CAAADAC}">
      <dgm:prSet/>
      <dgm:spPr/>
      <dgm:t>
        <a:bodyPr/>
        <a:lstStyle/>
        <a:p>
          <a:endParaRPr lang="en-US"/>
        </a:p>
      </dgm:t>
    </dgm:pt>
    <dgm:pt modelId="{B779CE6F-63F4-4B6E-92DB-3A782EAB9B69}" type="sibTrans" cxnId="{ABC18CD0-F8C5-436C-A8BF-7C4D7CAAADAC}">
      <dgm:prSet/>
      <dgm:spPr/>
      <dgm:t>
        <a:bodyPr/>
        <a:lstStyle/>
        <a:p>
          <a:endParaRPr lang="en-US"/>
        </a:p>
      </dgm:t>
    </dgm:pt>
    <dgm:pt modelId="{45A5DC16-11CA-41B2-A767-DDED87CED4D0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</a:t>
          </a:r>
          <a:endParaRPr lang="en-US" dirty="0"/>
        </a:p>
      </dgm:t>
    </dgm:pt>
    <dgm:pt modelId="{9E52D52C-B814-4CA3-8670-A0D8BAD3C1AF}" type="parTrans" cxnId="{03D1E8B2-3425-4026-9893-22DA3F26CE73}">
      <dgm:prSet/>
      <dgm:spPr/>
      <dgm:t>
        <a:bodyPr/>
        <a:lstStyle/>
        <a:p>
          <a:endParaRPr lang="en-US"/>
        </a:p>
      </dgm:t>
    </dgm:pt>
    <dgm:pt modelId="{EE2668B6-7B57-414B-A9C5-28C3B82473C8}" type="sibTrans" cxnId="{03D1E8B2-3425-4026-9893-22DA3F26CE73}">
      <dgm:prSet/>
      <dgm:spPr/>
      <dgm:t>
        <a:bodyPr/>
        <a:lstStyle/>
        <a:p>
          <a:endParaRPr lang="en-US"/>
        </a:p>
      </dgm:t>
    </dgm:pt>
    <dgm:pt modelId="{E52B74E3-BD8B-4087-8D00-67193A054A63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শুনতে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D74F35B7-CBC6-42A2-8094-94E93F353F43}" type="parTrans" cxnId="{A9ADE9E8-F50E-4DCF-A473-F4516D045048}">
      <dgm:prSet/>
      <dgm:spPr/>
      <dgm:t>
        <a:bodyPr/>
        <a:lstStyle/>
        <a:p>
          <a:endParaRPr lang="en-US"/>
        </a:p>
      </dgm:t>
    </dgm:pt>
    <dgm:pt modelId="{0709B7AA-24EB-4B01-BE87-F54D36CCB24A}" type="sibTrans" cxnId="{A9ADE9E8-F50E-4DCF-A473-F4516D045048}">
      <dgm:prSet/>
      <dgm:spPr/>
      <dgm:t>
        <a:bodyPr/>
        <a:lstStyle/>
        <a:p>
          <a:endParaRPr lang="en-US"/>
        </a:p>
      </dgm:t>
    </dgm:pt>
    <dgm:pt modelId="{B7B31D3D-EBA3-4E99-B254-1509708CF5FF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গেমস খেলতে পারি </a:t>
          </a:r>
          <a:endParaRPr lang="en-US"/>
        </a:p>
      </dgm:t>
    </dgm:pt>
    <dgm:pt modelId="{54487117-24B2-42D4-97CF-659DAC86CE2A}" type="parTrans" cxnId="{5DB3340A-AEB7-497C-9A9E-D8186CE67180}">
      <dgm:prSet/>
      <dgm:spPr/>
      <dgm:t>
        <a:bodyPr/>
        <a:lstStyle/>
        <a:p>
          <a:endParaRPr lang="en-US"/>
        </a:p>
      </dgm:t>
    </dgm:pt>
    <dgm:pt modelId="{3F995750-FE9D-460F-8ACA-C023A7E4BB53}" type="sibTrans" cxnId="{5DB3340A-AEB7-497C-9A9E-D8186CE67180}">
      <dgm:prSet/>
      <dgm:spPr/>
      <dgm:t>
        <a:bodyPr/>
        <a:lstStyle/>
        <a:p>
          <a:endParaRPr lang="en-US"/>
        </a:p>
      </dgm:t>
    </dgm:pt>
    <dgm:pt modelId="{DD3B32EA-D438-4915-A04A-5EF03337A887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ইন্টারনেট ব্যবহার করতে পারি</a:t>
          </a:r>
          <a:endParaRPr lang="en-US"/>
        </a:p>
      </dgm:t>
    </dgm:pt>
    <dgm:pt modelId="{3716CF08-C7C4-4874-98E9-F1726AE883C8}" type="parTrans" cxnId="{2D410612-BAB0-41D2-9900-90D09601603F}">
      <dgm:prSet/>
      <dgm:spPr/>
      <dgm:t>
        <a:bodyPr/>
        <a:lstStyle/>
        <a:p>
          <a:endParaRPr lang="en-US"/>
        </a:p>
      </dgm:t>
    </dgm:pt>
    <dgm:pt modelId="{79C4DCE9-5BF0-45BC-A13F-5DA6264BA116}" type="sibTrans" cxnId="{2D410612-BAB0-41D2-9900-90D09601603F}">
      <dgm:prSet/>
      <dgm:spPr/>
      <dgm:t>
        <a:bodyPr/>
        <a:lstStyle/>
        <a:p>
          <a:endParaRPr lang="en-US"/>
        </a:p>
      </dgm:t>
    </dgm:pt>
    <dgm:pt modelId="{203D4DDF-68A8-4FDD-BD03-14A1F8885603}" type="pres">
      <dgm:prSet presAssocID="{6449F8F2-1D89-4AAB-A6E9-6E20B6C1E1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8F3F6-0C5B-41D8-ABEA-975FD03FCB62}" type="pres">
      <dgm:prSet presAssocID="{A6DED3A4-D616-44FB-8FF2-59467D31235A}" presName="centerShape" presStyleLbl="node0" presStyleIdx="0" presStyleCnt="1" custScaleX="107532" custScaleY="114353"/>
      <dgm:spPr/>
      <dgm:t>
        <a:bodyPr/>
        <a:lstStyle/>
        <a:p>
          <a:endParaRPr lang="en-US"/>
        </a:p>
      </dgm:t>
    </dgm:pt>
    <dgm:pt modelId="{4649D339-A857-49A8-8BBA-6AC0B63B6FD6}" type="pres">
      <dgm:prSet presAssocID="{5C773ECC-ACF1-4F0B-A4A1-ECFD4A368935}" presName="parTrans" presStyleLbl="sibTrans2D1" presStyleIdx="0" presStyleCnt="7"/>
      <dgm:spPr/>
      <dgm:t>
        <a:bodyPr/>
        <a:lstStyle/>
        <a:p>
          <a:endParaRPr lang="en-US"/>
        </a:p>
      </dgm:t>
    </dgm:pt>
    <dgm:pt modelId="{07F75745-A8C0-409D-A6E7-F9104051B1B6}" type="pres">
      <dgm:prSet presAssocID="{5C773ECC-ACF1-4F0B-A4A1-ECFD4A368935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FC1C2984-78DD-4DB6-B15F-CC69EDD14DC9}" type="pres">
      <dgm:prSet presAssocID="{3900F447-99E3-4111-8B05-C8B90FD36665}" presName="node" presStyleLbl="node1" presStyleIdx="0" presStyleCnt="7" custRadScaleRad="98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882E9-4660-4869-8E9A-A8F68EDF2C5F}" type="pres">
      <dgm:prSet presAssocID="{2448419D-0712-4BC0-92C2-C96BD2475B09}" presName="parTrans" presStyleLbl="sibTrans2D1" presStyleIdx="1" presStyleCnt="7"/>
      <dgm:spPr/>
      <dgm:t>
        <a:bodyPr/>
        <a:lstStyle/>
        <a:p>
          <a:endParaRPr lang="en-US"/>
        </a:p>
      </dgm:t>
    </dgm:pt>
    <dgm:pt modelId="{D9B3652B-F9C5-48A5-BF52-4565316CE31E}" type="pres">
      <dgm:prSet presAssocID="{2448419D-0712-4BC0-92C2-C96BD2475B0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C7B2596F-081E-4F5C-9667-48343407BABE}" type="pres">
      <dgm:prSet presAssocID="{D764CE04-05C0-4DD4-AD90-A038584ED5F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D7D4F-DD9A-4048-B6B6-18104AA10FE4}" type="pres">
      <dgm:prSet presAssocID="{FA47BFF8-0CA9-4854-A492-A17BF3BFF7BB}" presName="parTrans" presStyleLbl="sibTrans2D1" presStyleIdx="2" presStyleCnt="7"/>
      <dgm:spPr/>
      <dgm:t>
        <a:bodyPr/>
        <a:lstStyle/>
        <a:p>
          <a:endParaRPr lang="en-US"/>
        </a:p>
      </dgm:t>
    </dgm:pt>
    <dgm:pt modelId="{3C6D01B7-F370-4DA2-B802-FFB375D00581}" type="pres">
      <dgm:prSet presAssocID="{FA47BFF8-0CA9-4854-A492-A17BF3BFF7BB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4F998462-E9B4-48E9-AAD6-E53250D2F91A}" type="pres">
      <dgm:prSet presAssocID="{E291B7F8-7BAF-41C5-BE24-C17AA584BDB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98097-509E-4E0E-9A6F-4F54724B5240}" type="pres">
      <dgm:prSet presAssocID="{3716CF08-C7C4-4874-98E9-F1726AE883C8}" presName="parTrans" presStyleLbl="sibTrans2D1" presStyleIdx="3" presStyleCnt="7"/>
      <dgm:spPr/>
      <dgm:t>
        <a:bodyPr/>
        <a:lstStyle/>
        <a:p>
          <a:endParaRPr lang="en-US"/>
        </a:p>
      </dgm:t>
    </dgm:pt>
    <dgm:pt modelId="{9AA9C2EA-05D3-45CC-911D-B01E64A84ACB}" type="pres">
      <dgm:prSet presAssocID="{3716CF08-C7C4-4874-98E9-F1726AE883C8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6297CA93-0310-4D18-9861-686A61FC41FD}" type="pres">
      <dgm:prSet presAssocID="{DD3B32EA-D438-4915-A04A-5EF03337A88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35967-AB8D-4DF9-88CD-65D6867ADF30}" type="pres">
      <dgm:prSet presAssocID="{54487117-24B2-42D4-97CF-659DAC86CE2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9B494E56-2FA2-428F-84A6-E1F30F357838}" type="pres">
      <dgm:prSet presAssocID="{54487117-24B2-42D4-97CF-659DAC86CE2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2B4D9A18-725B-428F-9151-9E68183BC86A}" type="pres">
      <dgm:prSet presAssocID="{B7B31D3D-EBA3-4E99-B254-1509708CF5F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4AB57-6AFA-4DF5-B7F5-8140E64BD503}" type="pres">
      <dgm:prSet presAssocID="{D74F35B7-CBC6-42A2-8094-94E93F353F43}" presName="parTrans" presStyleLbl="sibTrans2D1" presStyleIdx="5" presStyleCnt="7"/>
      <dgm:spPr/>
      <dgm:t>
        <a:bodyPr/>
        <a:lstStyle/>
        <a:p>
          <a:endParaRPr lang="en-US"/>
        </a:p>
      </dgm:t>
    </dgm:pt>
    <dgm:pt modelId="{9EBBF3FE-3856-4E22-A7AB-9CE4FE3FFF86}" type="pres">
      <dgm:prSet presAssocID="{D74F35B7-CBC6-42A2-8094-94E93F353F4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4B734C0-35CF-4CD5-A86F-6761384E073E}" type="pres">
      <dgm:prSet presAssocID="{E52B74E3-BD8B-4087-8D00-67193A054A6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7108A-6A40-49FC-88FD-368A2BBCAD35}" type="pres">
      <dgm:prSet presAssocID="{9E52D52C-B814-4CA3-8670-A0D8BAD3C1AF}" presName="parTrans" presStyleLbl="sibTrans2D1" presStyleIdx="6" presStyleCnt="7"/>
      <dgm:spPr/>
      <dgm:t>
        <a:bodyPr/>
        <a:lstStyle/>
        <a:p>
          <a:endParaRPr lang="en-US"/>
        </a:p>
      </dgm:t>
    </dgm:pt>
    <dgm:pt modelId="{59E9B632-0054-47C9-9C31-38AB22B7F9F9}" type="pres">
      <dgm:prSet presAssocID="{9E52D52C-B814-4CA3-8670-A0D8BAD3C1A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70F799D9-FC66-48F1-8785-E1D57E79CBF2}" type="pres">
      <dgm:prSet presAssocID="{45A5DC16-11CA-41B2-A767-DDED87CED4D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24C95-2A29-4FCE-BA2A-6EEB6940F81A}" type="presOf" srcId="{2448419D-0712-4BC0-92C2-C96BD2475B09}" destId="{DFF882E9-4660-4869-8E9A-A8F68EDF2C5F}" srcOrd="0" destOrd="0" presId="urn:microsoft.com/office/officeart/2005/8/layout/radial5"/>
    <dgm:cxn modelId="{FBE5B0DD-6F3A-4C0C-A225-77D91EBF9463}" type="presOf" srcId="{FA47BFF8-0CA9-4854-A492-A17BF3BFF7BB}" destId="{3C6D01B7-F370-4DA2-B802-FFB375D00581}" srcOrd="1" destOrd="0" presId="urn:microsoft.com/office/officeart/2005/8/layout/radial5"/>
    <dgm:cxn modelId="{5A2D0CC9-96F3-4EAC-9674-B6CE875A287D}" srcId="{6449F8F2-1D89-4AAB-A6E9-6E20B6C1E1C7}" destId="{A6DED3A4-D616-44FB-8FF2-59467D31235A}" srcOrd="0" destOrd="0" parTransId="{B44A9844-4596-459C-BC57-D39722169C81}" sibTransId="{EDFBDDDB-B295-40BE-8465-DF57CCAF53D2}"/>
    <dgm:cxn modelId="{5DB3340A-AEB7-497C-9A9E-D8186CE67180}" srcId="{A6DED3A4-D616-44FB-8FF2-59467D31235A}" destId="{B7B31D3D-EBA3-4E99-B254-1509708CF5FF}" srcOrd="4" destOrd="0" parTransId="{54487117-24B2-42D4-97CF-659DAC86CE2A}" sibTransId="{3F995750-FE9D-460F-8ACA-C023A7E4BB53}"/>
    <dgm:cxn modelId="{5A56FB8A-D3C6-4A17-AF89-F6E9E266EDA2}" type="presOf" srcId="{6449F8F2-1D89-4AAB-A6E9-6E20B6C1E1C7}" destId="{203D4DDF-68A8-4FDD-BD03-14A1F8885603}" srcOrd="0" destOrd="0" presId="urn:microsoft.com/office/officeart/2005/8/layout/radial5"/>
    <dgm:cxn modelId="{EF736227-96E9-4DE7-823D-A05F4B2622B6}" type="presOf" srcId="{54487117-24B2-42D4-97CF-659DAC86CE2A}" destId="{9B494E56-2FA2-428F-84A6-E1F30F357838}" srcOrd="1" destOrd="0" presId="urn:microsoft.com/office/officeart/2005/8/layout/radial5"/>
    <dgm:cxn modelId="{FC6A89CB-0B82-40B2-93E0-B180531B79AE}" type="presOf" srcId="{2448419D-0712-4BC0-92C2-C96BD2475B09}" destId="{D9B3652B-F9C5-48A5-BF52-4565316CE31E}" srcOrd="1" destOrd="0" presId="urn:microsoft.com/office/officeart/2005/8/layout/radial5"/>
    <dgm:cxn modelId="{2A027AFF-2FA3-4923-9FEC-95A9FEF0B81D}" type="presOf" srcId="{D74F35B7-CBC6-42A2-8094-94E93F353F43}" destId="{9EBBF3FE-3856-4E22-A7AB-9CE4FE3FFF86}" srcOrd="1" destOrd="0" presId="urn:microsoft.com/office/officeart/2005/8/layout/radial5"/>
    <dgm:cxn modelId="{36D8E628-E4C0-4C65-A2FC-8F18FADF9A1B}" type="presOf" srcId="{A6DED3A4-D616-44FB-8FF2-59467D31235A}" destId="{F7B8F3F6-0C5B-41D8-ABEA-975FD03FCB62}" srcOrd="0" destOrd="0" presId="urn:microsoft.com/office/officeart/2005/8/layout/radial5"/>
    <dgm:cxn modelId="{0E0BD431-96C5-40E1-83FA-78BA652DF494}" type="presOf" srcId="{5C773ECC-ACF1-4F0B-A4A1-ECFD4A368935}" destId="{07F75745-A8C0-409D-A6E7-F9104051B1B6}" srcOrd="1" destOrd="0" presId="urn:microsoft.com/office/officeart/2005/8/layout/radial5"/>
    <dgm:cxn modelId="{B1373A77-B9F4-4F33-8246-ABA54BC1617B}" type="presOf" srcId="{5C773ECC-ACF1-4F0B-A4A1-ECFD4A368935}" destId="{4649D339-A857-49A8-8BBA-6AC0B63B6FD6}" srcOrd="0" destOrd="0" presId="urn:microsoft.com/office/officeart/2005/8/layout/radial5"/>
    <dgm:cxn modelId="{CA4693EE-22EA-46AB-8754-A59A70494FF4}" type="presOf" srcId="{E52B74E3-BD8B-4087-8D00-67193A054A63}" destId="{D4B734C0-35CF-4CD5-A86F-6761384E073E}" srcOrd="0" destOrd="0" presId="urn:microsoft.com/office/officeart/2005/8/layout/radial5"/>
    <dgm:cxn modelId="{4DC3C66E-4C6A-4C99-8060-B45B7A6E1ED2}" type="presOf" srcId="{45A5DC16-11CA-41B2-A767-DDED87CED4D0}" destId="{70F799D9-FC66-48F1-8785-E1D57E79CBF2}" srcOrd="0" destOrd="0" presId="urn:microsoft.com/office/officeart/2005/8/layout/radial5"/>
    <dgm:cxn modelId="{02340326-4658-4020-9F72-1C0F68E7C231}" type="presOf" srcId="{D764CE04-05C0-4DD4-AD90-A038584ED5F7}" destId="{C7B2596F-081E-4F5C-9667-48343407BABE}" srcOrd="0" destOrd="0" presId="urn:microsoft.com/office/officeart/2005/8/layout/radial5"/>
    <dgm:cxn modelId="{95E1B9B1-2F21-48ED-8A3C-DAC400FF022B}" type="presOf" srcId="{B7B31D3D-EBA3-4E99-B254-1509708CF5FF}" destId="{2B4D9A18-725B-428F-9151-9E68183BC86A}" srcOrd="0" destOrd="0" presId="urn:microsoft.com/office/officeart/2005/8/layout/radial5"/>
    <dgm:cxn modelId="{0C19EB45-4031-4404-98F4-F102A7789AB9}" type="presOf" srcId="{9E52D52C-B814-4CA3-8670-A0D8BAD3C1AF}" destId="{6D77108A-6A40-49FC-88FD-368A2BBCAD35}" srcOrd="0" destOrd="0" presId="urn:microsoft.com/office/officeart/2005/8/layout/radial5"/>
    <dgm:cxn modelId="{FD719DB0-F374-4316-A958-74A34DFA2810}" srcId="{A6DED3A4-D616-44FB-8FF2-59467D31235A}" destId="{D764CE04-05C0-4DD4-AD90-A038584ED5F7}" srcOrd="1" destOrd="0" parTransId="{2448419D-0712-4BC0-92C2-C96BD2475B09}" sibTransId="{0568404B-67F0-4265-8F1D-F735083F7971}"/>
    <dgm:cxn modelId="{03D1E8B2-3425-4026-9893-22DA3F26CE73}" srcId="{A6DED3A4-D616-44FB-8FF2-59467D31235A}" destId="{45A5DC16-11CA-41B2-A767-DDED87CED4D0}" srcOrd="6" destOrd="0" parTransId="{9E52D52C-B814-4CA3-8670-A0D8BAD3C1AF}" sibTransId="{EE2668B6-7B57-414B-A9C5-28C3B82473C8}"/>
    <dgm:cxn modelId="{A9ADE9E8-F50E-4DCF-A473-F4516D045048}" srcId="{A6DED3A4-D616-44FB-8FF2-59467D31235A}" destId="{E52B74E3-BD8B-4087-8D00-67193A054A63}" srcOrd="5" destOrd="0" parTransId="{D74F35B7-CBC6-42A2-8094-94E93F353F43}" sibTransId="{0709B7AA-24EB-4B01-BE87-F54D36CCB24A}"/>
    <dgm:cxn modelId="{529322B2-806D-4525-B869-37EC29E5EADA}" type="presOf" srcId="{3900F447-99E3-4111-8B05-C8B90FD36665}" destId="{FC1C2984-78DD-4DB6-B15F-CC69EDD14DC9}" srcOrd="0" destOrd="0" presId="urn:microsoft.com/office/officeart/2005/8/layout/radial5"/>
    <dgm:cxn modelId="{591A8E72-59DA-4591-9803-FD26666ABB77}" type="presOf" srcId="{E291B7F8-7BAF-41C5-BE24-C17AA584BDB6}" destId="{4F998462-E9B4-48E9-AAD6-E53250D2F91A}" srcOrd="0" destOrd="0" presId="urn:microsoft.com/office/officeart/2005/8/layout/radial5"/>
    <dgm:cxn modelId="{22EAE4C9-B584-4117-AC69-B1E83B8142DF}" type="presOf" srcId="{D74F35B7-CBC6-42A2-8094-94E93F353F43}" destId="{80C4AB57-6AFA-4DF5-B7F5-8140E64BD503}" srcOrd="0" destOrd="0" presId="urn:microsoft.com/office/officeart/2005/8/layout/radial5"/>
    <dgm:cxn modelId="{70A0A626-46A2-49F0-A61C-4F67C323DCE1}" type="presOf" srcId="{9E52D52C-B814-4CA3-8670-A0D8BAD3C1AF}" destId="{59E9B632-0054-47C9-9C31-38AB22B7F9F9}" srcOrd="1" destOrd="0" presId="urn:microsoft.com/office/officeart/2005/8/layout/radial5"/>
    <dgm:cxn modelId="{2D410612-BAB0-41D2-9900-90D09601603F}" srcId="{A6DED3A4-D616-44FB-8FF2-59467D31235A}" destId="{DD3B32EA-D438-4915-A04A-5EF03337A887}" srcOrd="3" destOrd="0" parTransId="{3716CF08-C7C4-4874-98E9-F1726AE883C8}" sibTransId="{79C4DCE9-5BF0-45BC-A13F-5DA6264BA116}"/>
    <dgm:cxn modelId="{5C97ECB8-DB59-41E1-8D93-3DE7CF6A1E32}" type="presOf" srcId="{3716CF08-C7C4-4874-98E9-F1726AE883C8}" destId="{DBF98097-509E-4E0E-9A6F-4F54724B5240}" srcOrd="0" destOrd="0" presId="urn:microsoft.com/office/officeart/2005/8/layout/radial5"/>
    <dgm:cxn modelId="{80F8AC93-7A77-4E66-A7E4-FC2AF15DCD81}" type="presOf" srcId="{DD3B32EA-D438-4915-A04A-5EF03337A887}" destId="{6297CA93-0310-4D18-9861-686A61FC41FD}" srcOrd="0" destOrd="0" presId="urn:microsoft.com/office/officeart/2005/8/layout/radial5"/>
    <dgm:cxn modelId="{A9956B0E-C638-411E-9DB3-5747A098E963}" type="presOf" srcId="{3716CF08-C7C4-4874-98E9-F1726AE883C8}" destId="{9AA9C2EA-05D3-45CC-911D-B01E64A84ACB}" srcOrd="1" destOrd="0" presId="urn:microsoft.com/office/officeart/2005/8/layout/radial5"/>
    <dgm:cxn modelId="{984E5BC7-5524-44DB-BD9D-F14F0FDF0023}" type="presOf" srcId="{54487117-24B2-42D4-97CF-659DAC86CE2A}" destId="{E0135967-AB8D-4DF9-88CD-65D6867ADF30}" srcOrd="0" destOrd="0" presId="urn:microsoft.com/office/officeart/2005/8/layout/radial5"/>
    <dgm:cxn modelId="{C3B9DF72-46F1-4C4C-A9A2-6E27CAA8B4A4}" srcId="{A6DED3A4-D616-44FB-8FF2-59467D31235A}" destId="{3900F447-99E3-4111-8B05-C8B90FD36665}" srcOrd="0" destOrd="0" parTransId="{5C773ECC-ACF1-4F0B-A4A1-ECFD4A368935}" sibTransId="{E7BC07CC-5743-446F-909C-D6B7B9F26A70}"/>
    <dgm:cxn modelId="{ABC18CD0-F8C5-436C-A8BF-7C4D7CAAADAC}" srcId="{A6DED3A4-D616-44FB-8FF2-59467D31235A}" destId="{E291B7F8-7BAF-41C5-BE24-C17AA584BDB6}" srcOrd="2" destOrd="0" parTransId="{FA47BFF8-0CA9-4854-A492-A17BF3BFF7BB}" sibTransId="{B779CE6F-63F4-4B6E-92DB-3A782EAB9B69}"/>
    <dgm:cxn modelId="{E616680F-E508-4B31-B567-45FCDBE66FE1}" type="presOf" srcId="{FA47BFF8-0CA9-4854-A492-A17BF3BFF7BB}" destId="{09ED7D4F-DD9A-4048-B6B6-18104AA10FE4}" srcOrd="0" destOrd="0" presId="urn:microsoft.com/office/officeart/2005/8/layout/radial5"/>
    <dgm:cxn modelId="{E14D3F84-E621-4EBE-A6E1-6140CFF56FAB}" type="presParOf" srcId="{203D4DDF-68A8-4FDD-BD03-14A1F8885603}" destId="{F7B8F3F6-0C5B-41D8-ABEA-975FD03FCB62}" srcOrd="0" destOrd="0" presId="urn:microsoft.com/office/officeart/2005/8/layout/radial5"/>
    <dgm:cxn modelId="{7BB5C4F9-EE1F-4537-8207-7AD802D94832}" type="presParOf" srcId="{203D4DDF-68A8-4FDD-BD03-14A1F8885603}" destId="{4649D339-A857-49A8-8BBA-6AC0B63B6FD6}" srcOrd="1" destOrd="0" presId="urn:microsoft.com/office/officeart/2005/8/layout/radial5"/>
    <dgm:cxn modelId="{1176E8B2-85DB-4DDA-A1D3-3FA3C2D285B4}" type="presParOf" srcId="{4649D339-A857-49A8-8BBA-6AC0B63B6FD6}" destId="{07F75745-A8C0-409D-A6E7-F9104051B1B6}" srcOrd="0" destOrd="0" presId="urn:microsoft.com/office/officeart/2005/8/layout/radial5"/>
    <dgm:cxn modelId="{093C8EF8-6B21-4A89-A6A3-B0FA8ED3CF25}" type="presParOf" srcId="{203D4DDF-68A8-4FDD-BD03-14A1F8885603}" destId="{FC1C2984-78DD-4DB6-B15F-CC69EDD14DC9}" srcOrd="2" destOrd="0" presId="urn:microsoft.com/office/officeart/2005/8/layout/radial5"/>
    <dgm:cxn modelId="{DBD3BC3C-329D-4D64-B1C3-6E7EC59B362A}" type="presParOf" srcId="{203D4DDF-68A8-4FDD-BD03-14A1F8885603}" destId="{DFF882E9-4660-4869-8E9A-A8F68EDF2C5F}" srcOrd="3" destOrd="0" presId="urn:microsoft.com/office/officeart/2005/8/layout/radial5"/>
    <dgm:cxn modelId="{258A95A1-9137-46AD-8F10-BEBCAD11BF82}" type="presParOf" srcId="{DFF882E9-4660-4869-8E9A-A8F68EDF2C5F}" destId="{D9B3652B-F9C5-48A5-BF52-4565316CE31E}" srcOrd="0" destOrd="0" presId="urn:microsoft.com/office/officeart/2005/8/layout/radial5"/>
    <dgm:cxn modelId="{5B6D1705-F56C-40D1-968F-A40B4F92449E}" type="presParOf" srcId="{203D4DDF-68A8-4FDD-BD03-14A1F8885603}" destId="{C7B2596F-081E-4F5C-9667-48343407BABE}" srcOrd="4" destOrd="0" presId="urn:microsoft.com/office/officeart/2005/8/layout/radial5"/>
    <dgm:cxn modelId="{DAFDA12C-7E53-493B-9FA0-377471BE9632}" type="presParOf" srcId="{203D4DDF-68A8-4FDD-BD03-14A1F8885603}" destId="{09ED7D4F-DD9A-4048-B6B6-18104AA10FE4}" srcOrd="5" destOrd="0" presId="urn:microsoft.com/office/officeart/2005/8/layout/radial5"/>
    <dgm:cxn modelId="{B9BFD7E6-691A-4D43-A799-A12DBC76E8E2}" type="presParOf" srcId="{09ED7D4F-DD9A-4048-B6B6-18104AA10FE4}" destId="{3C6D01B7-F370-4DA2-B802-FFB375D00581}" srcOrd="0" destOrd="0" presId="urn:microsoft.com/office/officeart/2005/8/layout/radial5"/>
    <dgm:cxn modelId="{CD9FA267-6D46-4543-AB6E-09702E328D08}" type="presParOf" srcId="{203D4DDF-68A8-4FDD-BD03-14A1F8885603}" destId="{4F998462-E9B4-48E9-AAD6-E53250D2F91A}" srcOrd="6" destOrd="0" presId="urn:microsoft.com/office/officeart/2005/8/layout/radial5"/>
    <dgm:cxn modelId="{89007156-E75D-471D-A41C-4DD3CC2994F9}" type="presParOf" srcId="{203D4DDF-68A8-4FDD-BD03-14A1F8885603}" destId="{DBF98097-509E-4E0E-9A6F-4F54724B5240}" srcOrd="7" destOrd="0" presId="urn:microsoft.com/office/officeart/2005/8/layout/radial5"/>
    <dgm:cxn modelId="{18BACC5C-D9BF-4BC4-80E7-A2C1F54AB925}" type="presParOf" srcId="{DBF98097-509E-4E0E-9A6F-4F54724B5240}" destId="{9AA9C2EA-05D3-45CC-911D-B01E64A84ACB}" srcOrd="0" destOrd="0" presId="urn:microsoft.com/office/officeart/2005/8/layout/radial5"/>
    <dgm:cxn modelId="{AA725C3F-9BA8-4BF1-B52A-8020A44CB4CB}" type="presParOf" srcId="{203D4DDF-68A8-4FDD-BD03-14A1F8885603}" destId="{6297CA93-0310-4D18-9861-686A61FC41FD}" srcOrd="8" destOrd="0" presId="urn:microsoft.com/office/officeart/2005/8/layout/radial5"/>
    <dgm:cxn modelId="{F85E4F46-2E06-49A1-ABBD-7A99D896069F}" type="presParOf" srcId="{203D4DDF-68A8-4FDD-BD03-14A1F8885603}" destId="{E0135967-AB8D-4DF9-88CD-65D6867ADF30}" srcOrd="9" destOrd="0" presId="urn:microsoft.com/office/officeart/2005/8/layout/radial5"/>
    <dgm:cxn modelId="{EA28116F-97E6-429C-8CE8-A1536F0C649D}" type="presParOf" srcId="{E0135967-AB8D-4DF9-88CD-65D6867ADF30}" destId="{9B494E56-2FA2-428F-84A6-E1F30F357838}" srcOrd="0" destOrd="0" presId="urn:microsoft.com/office/officeart/2005/8/layout/radial5"/>
    <dgm:cxn modelId="{46769D69-E81D-43EA-8AA2-31776727B4AA}" type="presParOf" srcId="{203D4DDF-68A8-4FDD-BD03-14A1F8885603}" destId="{2B4D9A18-725B-428F-9151-9E68183BC86A}" srcOrd="10" destOrd="0" presId="urn:microsoft.com/office/officeart/2005/8/layout/radial5"/>
    <dgm:cxn modelId="{622EE1AA-8966-4FB7-B4BF-A6FF69B85131}" type="presParOf" srcId="{203D4DDF-68A8-4FDD-BD03-14A1F8885603}" destId="{80C4AB57-6AFA-4DF5-B7F5-8140E64BD503}" srcOrd="11" destOrd="0" presId="urn:microsoft.com/office/officeart/2005/8/layout/radial5"/>
    <dgm:cxn modelId="{BB2E2D1B-27F0-4DF3-A978-70334BFAEA7D}" type="presParOf" srcId="{80C4AB57-6AFA-4DF5-B7F5-8140E64BD503}" destId="{9EBBF3FE-3856-4E22-A7AB-9CE4FE3FFF86}" srcOrd="0" destOrd="0" presId="urn:microsoft.com/office/officeart/2005/8/layout/radial5"/>
    <dgm:cxn modelId="{5EF25CEF-B360-4603-8F30-67247C090321}" type="presParOf" srcId="{203D4DDF-68A8-4FDD-BD03-14A1F8885603}" destId="{D4B734C0-35CF-4CD5-A86F-6761384E073E}" srcOrd="12" destOrd="0" presId="urn:microsoft.com/office/officeart/2005/8/layout/radial5"/>
    <dgm:cxn modelId="{9242BBD6-721F-4A92-A867-BC3AD03092DA}" type="presParOf" srcId="{203D4DDF-68A8-4FDD-BD03-14A1F8885603}" destId="{6D77108A-6A40-49FC-88FD-368A2BBCAD35}" srcOrd="13" destOrd="0" presId="urn:microsoft.com/office/officeart/2005/8/layout/radial5"/>
    <dgm:cxn modelId="{840AF1F0-8F67-4C5C-990C-74C2DBBF86DD}" type="presParOf" srcId="{6D77108A-6A40-49FC-88FD-368A2BBCAD35}" destId="{59E9B632-0054-47C9-9C31-38AB22B7F9F9}" srcOrd="0" destOrd="0" presId="urn:microsoft.com/office/officeart/2005/8/layout/radial5"/>
    <dgm:cxn modelId="{0BABAE94-F6EE-4AE6-8588-229F2B8066C6}" type="presParOf" srcId="{203D4DDF-68A8-4FDD-BD03-14A1F8885603}" destId="{70F799D9-FC66-48F1-8785-E1D57E79CBF2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8F3F6-0C5B-41D8-ABEA-975FD03FCB62}">
      <dsp:nvSpPr>
        <dsp:cNvPr id="0" name=""/>
        <dsp:cNvSpPr/>
      </dsp:nvSpPr>
      <dsp:spPr>
        <a:xfrm>
          <a:off x="5096399" y="2087036"/>
          <a:ext cx="1823354" cy="1939013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5363423" y="2370998"/>
        <a:ext cx="1289306" cy="1371089"/>
      </dsp:txXfrm>
    </dsp:sp>
    <dsp:sp modelId="{4649D339-A857-49A8-8BBA-6AC0B63B6FD6}">
      <dsp:nvSpPr>
        <dsp:cNvPr id="0" name=""/>
        <dsp:cNvSpPr/>
      </dsp:nvSpPr>
      <dsp:spPr>
        <a:xfrm rot="16200000">
          <a:off x="5869348" y="1544879"/>
          <a:ext cx="277456" cy="576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910967" y="1701801"/>
        <a:ext cx="194219" cy="345911"/>
      </dsp:txXfrm>
    </dsp:sp>
    <dsp:sp modelId="{FC1C2984-78DD-4DB6-B15F-CC69EDD14DC9}">
      <dsp:nvSpPr>
        <dsp:cNvPr id="0" name=""/>
        <dsp:cNvSpPr/>
      </dsp:nvSpPr>
      <dsp:spPr>
        <a:xfrm>
          <a:off x="5245039" y="37459"/>
          <a:ext cx="1526075" cy="1526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কথা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200" kern="1200" dirty="0"/>
        </a:p>
      </dsp:txBody>
      <dsp:txXfrm>
        <a:off x="5468528" y="260948"/>
        <a:ext cx="1079097" cy="1079097"/>
      </dsp:txXfrm>
    </dsp:sp>
    <dsp:sp modelId="{DFF882E9-4660-4869-8E9A-A8F68EDF2C5F}">
      <dsp:nvSpPr>
        <dsp:cNvPr id="0" name=""/>
        <dsp:cNvSpPr/>
      </dsp:nvSpPr>
      <dsp:spPr>
        <a:xfrm rot="19285714">
          <a:off x="6805263" y="2007050"/>
          <a:ext cx="314743" cy="576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815563" y="2151789"/>
        <a:ext cx="220320" cy="345911"/>
      </dsp:txXfrm>
    </dsp:sp>
    <dsp:sp modelId="{C7B2596F-081E-4F5C-9667-48343407BABE}">
      <dsp:nvSpPr>
        <dsp:cNvPr id="0" name=""/>
        <dsp:cNvSpPr/>
      </dsp:nvSpPr>
      <dsp:spPr>
        <a:xfrm>
          <a:off x="7035275" y="865840"/>
          <a:ext cx="1526075" cy="1526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দেখতে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</a:t>
          </a:r>
          <a:endParaRPr lang="en-US" sz="2200" kern="1200" dirty="0"/>
        </a:p>
      </dsp:txBody>
      <dsp:txXfrm>
        <a:off x="7258764" y="1089329"/>
        <a:ext cx="1079097" cy="1079097"/>
      </dsp:txXfrm>
    </dsp:sp>
    <dsp:sp modelId="{09ED7D4F-DD9A-4048-B6B6-18104AA10FE4}">
      <dsp:nvSpPr>
        <dsp:cNvPr id="0" name=""/>
        <dsp:cNvSpPr/>
      </dsp:nvSpPr>
      <dsp:spPr>
        <a:xfrm rot="771429">
          <a:off x="7026748" y="3037834"/>
          <a:ext cx="324603" cy="576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027969" y="3142302"/>
        <a:ext cx="227222" cy="345911"/>
      </dsp:txXfrm>
    </dsp:sp>
    <dsp:sp modelId="{4F998462-E9B4-48E9-AAD6-E53250D2F91A}">
      <dsp:nvSpPr>
        <dsp:cNvPr id="0" name=""/>
        <dsp:cNvSpPr/>
      </dsp:nvSpPr>
      <dsp:spPr>
        <a:xfrm>
          <a:off x="7477427" y="2803034"/>
          <a:ext cx="1526075" cy="1526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মেসেজ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পাঠাতে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</a:t>
          </a:r>
          <a:endParaRPr lang="en-US" sz="2200" kern="1200" dirty="0"/>
        </a:p>
      </dsp:txBody>
      <dsp:txXfrm>
        <a:off x="7700916" y="3026523"/>
        <a:ext cx="1079097" cy="1079097"/>
      </dsp:txXfrm>
    </dsp:sp>
    <dsp:sp modelId="{DBF98097-509E-4E0E-9A6F-4F54724B5240}">
      <dsp:nvSpPr>
        <dsp:cNvPr id="0" name=""/>
        <dsp:cNvSpPr/>
      </dsp:nvSpPr>
      <dsp:spPr>
        <a:xfrm rot="3857143">
          <a:off x="6392594" y="3879841"/>
          <a:ext cx="301560" cy="576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418202" y="3954390"/>
        <a:ext cx="211092" cy="345911"/>
      </dsp:txXfrm>
    </dsp:sp>
    <dsp:sp modelId="{6297CA93-0310-4D18-9861-686A61FC41FD}">
      <dsp:nvSpPr>
        <dsp:cNvPr id="0" name=""/>
        <dsp:cNvSpPr/>
      </dsp:nvSpPr>
      <dsp:spPr>
        <a:xfrm>
          <a:off x="6238545" y="4356542"/>
          <a:ext cx="1526075" cy="1526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NikoshBAN" panose="02000000000000000000" pitchFamily="2" charset="0"/>
              <a:cs typeface="NikoshBAN" panose="02000000000000000000" pitchFamily="2" charset="0"/>
            </a:rPr>
            <a:t>ইন্টারনেট ব্যবহার করতে পারি</a:t>
          </a:r>
          <a:endParaRPr lang="en-US" sz="2200" kern="1200"/>
        </a:p>
      </dsp:txBody>
      <dsp:txXfrm>
        <a:off x="6462034" y="4580031"/>
        <a:ext cx="1079097" cy="1079097"/>
      </dsp:txXfrm>
    </dsp:sp>
    <dsp:sp modelId="{E0135967-AB8D-4DF9-88CD-65D6867ADF30}">
      <dsp:nvSpPr>
        <dsp:cNvPr id="0" name=""/>
        <dsp:cNvSpPr/>
      </dsp:nvSpPr>
      <dsp:spPr>
        <a:xfrm rot="6942857">
          <a:off x="5321999" y="3879841"/>
          <a:ext cx="301560" cy="576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386859" y="3954390"/>
        <a:ext cx="211092" cy="345911"/>
      </dsp:txXfrm>
    </dsp:sp>
    <dsp:sp modelId="{2B4D9A18-725B-428F-9151-9E68183BC86A}">
      <dsp:nvSpPr>
        <dsp:cNvPr id="0" name=""/>
        <dsp:cNvSpPr/>
      </dsp:nvSpPr>
      <dsp:spPr>
        <a:xfrm>
          <a:off x="4251533" y="4356542"/>
          <a:ext cx="1526075" cy="1526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NikoshBAN" panose="02000000000000000000" pitchFamily="2" charset="0"/>
              <a:cs typeface="NikoshBAN" panose="02000000000000000000" pitchFamily="2" charset="0"/>
            </a:rPr>
            <a:t>গেমস খেলতে পারি </a:t>
          </a:r>
          <a:endParaRPr lang="en-US" sz="2200" kern="1200"/>
        </a:p>
      </dsp:txBody>
      <dsp:txXfrm>
        <a:off x="4475022" y="4580031"/>
        <a:ext cx="1079097" cy="1079097"/>
      </dsp:txXfrm>
    </dsp:sp>
    <dsp:sp modelId="{80C4AB57-6AFA-4DF5-B7F5-8140E64BD503}">
      <dsp:nvSpPr>
        <dsp:cNvPr id="0" name=""/>
        <dsp:cNvSpPr/>
      </dsp:nvSpPr>
      <dsp:spPr>
        <a:xfrm rot="10028571">
          <a:off x="4664802" y="3037834"/>
          <a:ext cx="324603" cy="576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760962" y="3142302"/>
        <a:ext cx="227222" cy="345911"/>
      </dsp:txXfrm>
    </dsp:sp>
    <dsp:sp modelId="{D4B734C0-35CF-4CD5-A86F-6761384E073E}">
      <dsp:nvSpPr>
        <dsp:cNvPr id="0" name=""/>
        <dsp:cNvSpPr/>
      </dsp:nvSpPr>
      <dsp:spPr>
        <a:xfrm>
          <a:off x="3012651" y="2803034"/>
          <a:ext cx="1526075" cy="1526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গান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শুনতে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200" kern="1200" dirty="0"/>
        </a:p>
      </dsp:txBody>
      <dsp:txXfrm>
        <a:off x="3236140" y="3026523"/>
        <a:ext cx="1079097" cy="1079097"/>
      </dsp:txXfrm>
    </dsp:sp>
    <dsp:sp modelId="{6D77108A-6A40-49FC-88FD-368A2BBCAD35}">
      <dsp:nvSpPr>
        <dsp:cNvPr id="0" name=""/>
        <dsp:cNvSpPr/>
      </dsp:nvSpPr>
      <dsp:spPr>
        <a:xfrm rot="13114286">
          <a:off x="4896147" y="2007050"/>
          <a:ext cx="314743" cy="576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980270" y="2151789"/>
        <a:ext cx="220320" cy="345911"/>
      </dsp:txXfrm>
    </dsp:sp>
    <dsp:sp modelId="{70F799D9-FC66-48F1-8785-E1D57E79CBF2}">
      <dsp:nvSpPr>
        <dsp:cNvPr id="0" name=""/>
        <dsp:cNvSpPr/>
      </dsp:nvSpPr>
      <dsp:spPr>
        <a:xfrm>
          <a:off x="3454803" y="865840"/>
          <a:ext cx="1526075" cy="1526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</a:t>
          </a:r>
          <a:endParaRPr lang="en-US" sz="2200" kern="1200" dirty="0"/>
        </a:p>
      </dsp:txBody>
      <dsp:txXfrm>
        <a:off x="3678292" y="1089329"/>
        <a:ext cx="1079097" cy="1079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0CF2A-ED0B-457C-8B05-95C0EF2F08B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701F-C54E-4BCE-82A1-C2E8AC90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52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ঘটেছে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16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মোবাইলফোনের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চেহারাতে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পরির্বতন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আসলো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করেছে</a:t>
            </a:r>
            <a:r>
              <a:rPr lang="en-US" baseline="0" dirty="0" smtClean="0"/>
              <a:t>? (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সময়ের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প্রয়োজনে</a:t>
            </a:r>
            <a:r>
              <a:rPr lang="en-US" baseline="0" dirty="0" smtClean="0"/>
              <a:t> ,</a:t>
            </a:r>
            <a:r>
              <a:rPr lang="en-US" baseline="0" dirty="0" err="1" smtClean="0"/>
              <a:t>বিজ্ঞানীরা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সমাজের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প্রয়োজনে</a:t>
            </a:r>
            <a:r>
              <a:rPr lang="en-US" baseline="0" dirty="0" smtClean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03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dirty="0" err="1" smtClean="0"/>
              <a:t>ছবির</a:t>
            </a:r>
            <a:r>
              <a:rPr lang="en-US" dirty="0" smtClean="0"/>
              <a:t> </a:t>
            </a:r>
            <a:r>
              <a:rPr lang="en-US" dirty="0" err="1" smtClean="0"/>
              <a:t>ফোনটি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এনিমেশনের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দূরে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মেসেজ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120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11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পার্থক্য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সম্ভব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কছে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91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যাতায়াতের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নিত্য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জিনিস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পেতাম</a:t>
            </a:r>
            <a:r>
              <a:rPr lang="en-US" baseline="0" dirty="0" smtClean="0"/>
              <a:t> না, </a:t>
            </a:r>
            <a:r>
              <a:rPr lang="en-US" baseline="0" dirty="0" err="1" smtClean="0"/>
              <a:t>মোবাইলের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চেহারাতে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বৈচিত্র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আসতো</a:t>
            </a:r>
            <a:r>
              <a:rPr lang="en-US" baseline="0" dirty="0" smtClean="0"/>
              <a:t> না, </a:t>
            </a:r>
            <a:r>
              <a:rPr lang="en-US" baseline="0" dirty="0" err="1" smtClean="0"/>
              <a:t>প্রভৃতি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সৃষ্টি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।  ২। </a:t>
            </a:r>
            <a:r>
              <a:rPr lang="en-US" baseline="0" dirty="0" err="1" smtClean="0"/>
              <a:t>বিজ্ঞানীরা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স্বপ্নকে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বাস্তবে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পরিণত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 ৩। </a:t>
            </a:r>
            <a:r>
              <a:rPr lang="en-US" baseline="0" dirty="0" err="1" smtClean="0"/>
              <a:t>নিত্যনতুন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জিনিস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সৃজনশীলতা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49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শোনা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প্রভৃতি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49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সৃজনশীলতা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2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4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গাড়ীর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রয়েছে?এগুলো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সৃজনশীলতা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)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2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9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: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পুরাতন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মডেল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মডেল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সৃজনশীলতার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সম্ভব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7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:</a:t>
            </a:r>
            <a:r>
              <a:rPr lang="en-US" baseline="0" dirty="0" smtClean="0"/>
              <a:t>  ২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পছন্দ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</a:t>
            </a:r>
            <a:r>
              <a:rPr lang="en-US" baseline="0" dirty="0" smtClean="0"/>
              <a:t> ১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পুরাতন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মডেল</a:t>
            </a:r>
            <a:r>
              <a:rPr lang="en-US" baseline="0" dirty="0" smtClean="0"/>
              <a:t> ২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মডেল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সৃজনশীলতার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সম্ভব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07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গুলো জোড়ায় বসে করবে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সময় নির্দিষ্ট করে দিন। সর্বশেষে শিক্ষার্থীরা কী কাজ করবে বা আপনার নির্দেশনা বুঝল কিনা যাচাই করে কাজটি করতে বলবেন।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7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5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3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7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9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0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2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6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0054" y="1452992"/>
            <a:ext cx="84124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687464" y="2961480"/>
            <a:ext cx="8425069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88606" y="1084899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601423" y="483275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5746" y="6040319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049055" y="421794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8538" y="452534"/>
            <a:ext cx="863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পচ্ছন্দ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24" y="3120450"/>
            <a:ext cx="4730294" cy="2936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8" y="1351162"/>
            <a:ext cx="5062094" cy="28553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74774" y="17066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951307" y="31694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43" y="4356429"/>
            <a:ext cx="60412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ডিজাইনের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606" y="1343976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575387" y="421794"/>
            <a:ext cx="45719" cy="6249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606" y="6332046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909" y="5564672"/>
            <a:ext cx="977133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9610" y="543843"/>
            <a:ext cx="3369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999074" y="495055"/>
            <a:ext cx="45719" cy="61943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9554" y="1489968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0657765" y="421794"/>
            <a:ext cx="45719" cy="618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3367" y="5488213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46" y="1685924"/>
            <a:ext cx="6467841" cy="36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20240" y="25908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6"/>
          <a:stretch/>
        </p:blipFill>
        <p:spPr>
          <a:xfrm>
            <a:off x="7805324" y="1615899"/>
            <a:ext cx="3413151" cy="263929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/>
          <a:stretch/>
        </p:blipFill>
        <p:spPr>
          <a:xfrm>
            <a:off x="471680" y="1597470"/>
            <a:ext cx="3600561" cy="263929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2"/>
          <a:stretch/>
        </p:blipFill>
        <p:spPr>
          <a:xfrm>
            <a:off x="4322318" y="1615899"/>
            <a:ext cx="3353767" cy="263929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6658" y="5204083"/>
            <a:ext cx="10438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0240" y="515269"/>
            <a:ext cx="8269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659" y="4252181"/>
            <a:ext cx="244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83850" y="4297975"/>
            <a:ext cx="206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9657" y="4327190"/>
            <a:ext cx="229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দ্বিত্বীয়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7182" y="1346698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4324" y="5135144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5900" y="452419"/>
            <a:ext cx="4599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19" y="1309071"/>
            <a:ext cx="5584766" cy="4275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5900" y="1284527"/>
            <a:ext cx="632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মোবাইলফোনের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চেহারাতে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পরির্বতন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9867" y="3077395"/>
            <a:ext cx="13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22935" y="5778103"/>
            <a:ext cx="827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4263" y="3049248"/>
            <a:ext cx="4418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737" y="404756"/>
            <a:ext cx="74103" cy="623564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4297" y="1262334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555704" y="483275"/>
            <a:ext cx="45719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8606" y="5732384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3245494"/>
              </p:ext>
            </p:extLst>
          </p:nvPr>
        </p:nvGraphicFramePr>
        <p:xfrm>
          <a:off x="175846" y="971674"/>
          <a:ext cx="12016154" cy="5886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4692" y="140677"/>
            <a:ext cx="972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B8F3F6-0C5B-41D8-ABEA-975FD03FC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7B8F3F6-0C5B-41D8-ABEA-975FD03FC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49D339-A857-49A8-8BBA-6AC0B63B6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4649D339-A857-49A8-8BBA-6AC0B63B6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1C2984-78DD-4DB6-B15F-CC69EDD14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FC1C2984-78DD-4DB6-B15F-CC69EDD14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F882E9-4660-4869-8E9A-A8F68EDF2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DFF882E9-4660-4869-8E9A-A8F68EDF2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B2596F-081E-4F5C-9667-48343407B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C7B2596F-081E-4F5C-9667-48343407B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D7D4F-DD9A-4048-B6B6-18104AA10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09ED7D4F-DD9A-4048-B6B6-18104AA10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998462-E9B4-48E9-AAD6-E53250D2F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4F998462-E9B4-48E9-AAD6-E53250D2F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F98097-509E-4E0E-9A6F-4F54724B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DBF98097-509E-4E0E-9A6F-4F54724B5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97CA93-0310-4D18-9861-686A61FC4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6297CA93-0310-4D18-9861-686A61FC4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135967-AB8D-4DF9-88CD-65D6867AD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E0135967-AB8D-4DF9-88CD-65D6867ADF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4D9A18-725B-428F-9151-9E68183BC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2B4D9A18-725B-428F-9151-9E68183BC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C4AB57-6AFA-4DF5-B7F5-8140E64BD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80C4AB57-6AFA-4DF5-B7F5-8140E64BD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B734C0-35CF-4CD5-A86F-6761384E0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D4B734C0-35CF-4CD5-A86F-6761384E0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7108A-6A40-49FC-88FD-368A2BBCA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6D77108A-6A40-49FC-88FD-368A2BBCA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799D9-FC66-48F1-8785-E1D57E79C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70F799D9-FC66-48F1-8785-E1D57E79C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664" y="463620"/>
            <a:ext cx="5532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r="3751"/>
          <a:stretch/>
        </p:blipFill>
        <p:spPr>
          <a:xfrm>
            <a:off x="1522064" y="1409420"/>
            <a:ext cx="4522679" cy="337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1512" r="3791" b="10006"/>
          <a:stretch/>
        </p:blipFill>
        <p:spPr>
          <a:xfrm>
            <a:off x="6136569" y="1446669"/>
            <a:ext cx="4272046" cy="3374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4601" y="5002762"/>
            <a:ext cx="211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1818" y="4952565"/>
            <a:ext cx="251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প্যাডেল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1171" y="5743136"/>
            <a:ext cx="7607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2822" y="422030"/>
            <a:ext cx="45719" cy="6218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323" y="1277281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0601423" y="483275"/>
            <a:ext cx="45719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5746" y="5697417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38" y="1575074"/>
            <a:ext cx="4833128" cy="3225528"/>
          </a:xfrm>
          <a:prstGeom prst="rect">
            <a:avLst/>
          </a:prstGeom>
        </p:spPr>
      </p:pic>
      <p:pic>
        <p:nvPicPr>
          <p:cNvPr id="3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8" y="1609193"/>
            <a:ext cx="4863098" cy="3191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9825" y="551918"/>
            <a:ext cx="999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877" y="5005817"/>
            <a:ext cx="411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8648" y="4990343"/>
            <a:ext cx="337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6020" y="5762785"/>
            <a:ext cx="2643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জনশীলতা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324" y="1399144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1465" y="5766248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6418" y="421794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875946" y="483275"/>
            <a:ext cx="45719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9161" y="4914499"/>
            <a:ext cx="93389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আরামদায়ক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942" y="1787873"/>
            <a:ext cx="4430189" cy="2767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1" y="1792006"/>
            <a:ext cx="4570639" cy="2784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5975" y="467758"/>
            <a:ext cx="34547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934864" y="458684"/>
            <a:ext cx="90565" cy="61817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4324" y="1566305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10607744" y="456110"/>
            <a:ext cx="54170" cy="6184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5746" y="4834464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64090" y="2041742"/>
            <a:ext cx="4147624" cy="5953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4091" y="4144397"/>
            <a:ext cx="6996331" cy="6799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64090" y="2958382"/>
            <a:ext cx="6996331" cy="6906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7444" y="566904"/>
            <a:ext cx="2299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 flipH="1">
            <a:off x="1049677" y="453638"/>
            <a:ext cx="45719" cy="618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9565" y="1719197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00484" y="421794"/>
            <a:ext cx="45719" cy="6267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5746" y="5641151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010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s-IN" dirty="0"/>
          </a:p>
        </p:txBody>
      </p:sp>
      <p:sp>
        <p:nvSpPr>
          <p:cNvPr id="8" name="TextBox 7"/>
          <p:cNvSpPr txBox="1"/>
          <p:nvPr/>
        </p:nvSpPr>
        <p:spPr>
          <a:xfrm>
            <a:off x="1274410" y="5083202"/>
            <a:ext cx="9223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" b="5832"/>
          <a:stretch/>
        </p:blipFill>
        <p:spPr>
          <a:xfrm>
            <a:off x="2639360" y="1657922"/>
            <a:ext cx="4920356" cy="3172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2508" y="500837"/>
            <a:ext cx="3107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334324" y="1537281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5416" y="438594"/>
            <a:ext cx="75386" cy="62508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0601423" y="483275"/>
            <a:ext cx="45719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8606" y="5018782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65" y="1413526"/>
            <a:ext cx="9500181" cy="510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3" t="7166" r="42125" b="-4547"/>
          <a:stretch/>
        </p:blipFill>
        <p:spPr>
          <a:xfrm rot="3373361">
            <a:off x="2474653" y="2021687"/>
            <a:ext cx="1584764" cy="460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74876" y="165792"/>
            <a:ext cx="4010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4242" y="421794"/>
            <a:ext cx="45719" cy="62676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22751" y="488686"/>
            <a:ext cx="63186" cy="62007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9369" y="1280956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5560" y="6606450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61" y="1720459"/>
            <a:ext cx="1216269" cy="12162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39" y="4641390"/>
            <a:ext cx="1216269" cy="12162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75" y="3540621"/>
            <a:ext cx="1216269" cy="12162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96" y="1725129"/>
            <a:ext cx="1216269" cy="121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" t="-4445" r="292" b="4445"/>
          <a:stretch/>
        </p:blipFill>
        <p:spPr>
          <a:xfrm>
            <a:off x="2880911" y="1571613"/>
            <a:ext cx="5489366" cy="396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13484" y="452534"/>
            <a:ext cx="2420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/>
          </a:p>
        </p:txBody>
      </p:sp>
      <p:sp>
        <p:nvSpPr>
          <p:cNvPr id="21" name="Rectangle 20"/>
          <p:cNvSpPr/>
          <p:nvPr/>
        </p:nvSpPr>
        <p:spPr>
          <a:xfrm>
            <a:off x="337189" y="1346672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1283678" y="452534"/>
            <a:ext cx="67638" cy="61878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555704" y="483275"/>
            <a:ext cx="45719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1892" y="5671346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6397" y="1213153"/>
            <a:ext cx="3367648" cy="511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67749" y="5266937"/>
            <a:ext cx="345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১পাঠ: 17,সময়:50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7845" y="439861"/>
            <a:ext cx="6116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8737" y="3238444"/>
            <a:ext cx="54874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হাচান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সরদার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কৃষ্ণনগর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০১৭১৫৩০৯৪২৩ </a:t>
            </a:r>
            <a:endParaRPr lang="en-US" sz="3600" dirty="0"/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83073" y="483274"/>
            <a:ext cx="96693" cy="6206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85" y="1162854"/>
            <a:ext cx="2377364" cy="21553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8606" y="1084899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65649" y="1162854"/>
            <a:ext cx="45719" cy="54988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0601424" y="1144832"/>
            <a:ext cx="45719" cy="5544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8606" y="6332046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4057" y="578666"/>
            <a:ext cx="2533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1862502" y="2049012"/>
            <a:ext cx="85124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ধারণা ব্যাখ্যা করতে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9166" y="419735"/>
            <a:ext cx="45719" cy="6220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0987" y="1714104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9877398" y="437555"/>
            <a:ext cx="45719" cy="621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8606" y="5504028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834" y="600512"/>
            <a:ext cx="916043" cy="970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2" y="613252"/>
            <a:ext cx="916043" cy="9708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3" y="5669522"/>
            <a:ext cx="916043" cy="9708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54" y="5729540"/>
            <a:ext cx="916043" cy="9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90" y="1635146"/>
            <a:ext cx="3682067" cy="2066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14341" r="6688" b="24456"/>
          <a:stretch/>
        </p:blipFill>
        <p:spPr>
          <a:xfrm>
            <a:off x="816851" y="1593740"/>
            <a:ext cx="3953621" cy="2101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5662" y="538724"/>
            <a:ext cx="735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929" y="4549938"/>
            <a:ext cx="10154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পারতাম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3777" y="3695033"/>
            <a:ext cx="355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1091" y="3665420"/>
            <a:ext cx="354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987" y="1353219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750704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4" y="4403049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98" y="1281551"/>
            <a:ext cx="1762125" cy="20667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697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7" b="6306"/>
          <a:stretch/>
        </p:blipFill>
        <p:spPr>
          <a:xfrm>
            <a:off x="938076" y="3583097"/>
            <a:ext cx="3581976" cy="238215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12033" y="1576677"/>
            <a:ext cx="119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5757" y="4584341"/>
            <a:ext cx="200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9"/>
          <a:stretch/>
        </p:blipFill>
        <p:spPr>
          <a:xfrm>
            <a:off x="6879881" y="3314195"/>
            <a:ext cx="3515088" cy="228286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1401" y="5487072"/>
            <a:ext cx="235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3294" y="1222446"/>
            <a:ext cx="5248262" cy="20005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606" y="1084899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5956" y="421794"/>
            <a:ext cx="66415" cy="62186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5746" y="6072721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32364" y="421794"/>
            <a:ext cx="897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ডিজাইনের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পরির্বতন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45751" y="5981520"/>
            <a:ext cx="3631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/>
          <a:stretch/>
        </p:blipFill>
        <p:spPr>
          <a:xfrm>
            <a:off x="957234" y="1219242"/>
            <a:ext cx="3550903" cy="227265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922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56" y="1753931"/>
            <a:ext cx="4738780" cy="3339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07" y="1766763"/>
            <a:ext cx="4732700" cy="3339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825326" y="539749"/>
            <a:ext cx="6412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756039" y="459922"/>
            <a:ext cx="45719" cy="62261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8605" y="1555412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01399" y="493280"/>
            <a:ext cx="46859" cy="6147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914" y="5891826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14352" y="5093619"/>
            <a:ext cx="2867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3212" y="5105946"/>
            <a:ext cx="283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" b="4890"/>
          <a:stretch/>
        </p:blipFill>
        <p:spPr>
          <a:xfrm>
            <a:off x="6178708" y="1453539"/>
            <a:ext cx="4286774" cy="3246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7112" r="5617" b="5556"/>
          <a:stretch/>
        </p:blipFill>
        <p:spPr>
          <a:xfrm>
            <a:off x="1256360" y="1437094"/>
            <a:ext cx="4399640" cy="3207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069873" y="4669335"/>
            <a:ext cx="217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বাইসাইকেল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6059" y="4755461"/>
            <a:ext cx="156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6190" y="5721599"/>
            <a:ext cx="7125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8384" y="461286"/>
            <a:ext cx="84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323" y="1277793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73724" y="461286"/>
            <a:ext cx="52026" cy="61791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10465482" y="421794"/>
            <a:ext cx="45719" cy="6267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8606" y="5487686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0214"/>
          <a:stretch/>
        </p:blipFill>
        <p:spPr>
          <a:xfrm>
            <a:off x="1024088" y="1632690"/>
            <a:ext cx="4659931" cy="27089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r="3264" b="12473"/>
          <a:stretch/>
        </p:blipFill>
        <p:spPr>
          <a:xfrm>
            <a:off x="5786511" y="1617762"/>
            <a:ext cx="4751556" cy="273880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23549" y="5665659"/>
            <a:ext cx="7743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6139" y="612161"/>
            <a:ext cx="9241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0797" y="4635632"/>
            <a:ext cx="2004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7220" y="4709028"/>
            <a:ext cx="239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9648" y="474785"/>
            <a:ext cx="71083" cy="6165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0987" y="1436348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10601422" y="483276"/>
            <a:ext cx="57509" cy="6206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7655" y="5536773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FFFFF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2374</TotalTime>
  <Words>828</Words>
  <Application>Microsoft Office PowerPoint</Application>
  <PresentationFormat>Widescreen</PresentationFormat>
  <Paragraphs>112</Paragraphs>
  <Slides>20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</dc:creator>
  <cp:lastModifiedBy>DELL</cp:lastModifiedBy>
  <cp:revision>427</cp:revision>
  <dcterms:created xsi:type="dcterms:W3CDTF">2015-05-18T07:04:25Z</dcterms:created>
  <dcterms:modified xsi:type="dcterms:W3CDTF">2016-08-06T09:31:41Z</dcterms:modified>
</cp:coreProperties>
</file>